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57" r:id="rId4"/>
    <p:sldId id="259" r:id="rId5"/>
    <p:sldId id="260" r:id="rId6"/>
    <p:sldId id="258" r:id="rId7"/>
    <p:sldId id="261" r:id="rId8"/>
    <p:sldId id="275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67" r:id="rId17"/>
    <p:sldId id="273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03" autoAdjust="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BBA69-C701-4A72-97BC-AAF7DB800C95}" type="datetimeFigureOut">
              <a:rPr lang="de-AT" smtClean="0"/>
              <a:t>05.11.2018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ECCE-5800-4F2E-8CDA-A5E4B2D559E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227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159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Superior performance, higher quality, faster development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714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587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824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950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13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2464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344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Uncanny Valley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453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3ECCE-5800-4F2E-8CDA-A5E4B2D559E4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82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Ph_JNP-OUI" TargetMode="External"/><Relationship Id="rId7" Type="http://schemas.openxmlformats.org/officeDocument/2006/relationships/hyperlink" Target="http://flaxengine.com/" TargetMode="External"/><Relationship Id="rId2" Type="http://schemas.openxmlformats.org/officeDocument/2006/relationships/hyperlink" Target="https://www.mixam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canvas.com/editor/scene/659092" TargetMode="External"/><Relationship Id="rId5" Type="http://schemas.openxmlformats.org/officeDocument/2006/relationships/hyperlink" Target="https://sketchfab.com/search?features=downloadable&amp;q=sofa&amp;sort_by=-pertinence&amp;type=models" TargetMode="External"/><Relationship Id="rId4" Type="http://schemas.openxmlformats.org/officeDocument/2006/relationships/hyperlink" Target="https://sketchfab.com/models/801d2a245e4a4405a0c2152b35b5e48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4434-07F4-440F-8AF1-89A2B441D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Leonie – Backlog/Plan</a:t>
            </a:r>
            <a:endParaRPr lang="de-AT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ED066-1395-45CE-9891-92A041452C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der </a:t>
            </a:r>
            <a:r>
              <a:rPr lang="en-US" dirty="0" err="1"/>
              <a:t>gesamte</a:t>
            </a:r>
            <a:r>
              <a:rPr lang="en-US" dirty="0"/>
              <a:t> Backlog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4391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Realismus</a:t>
            </a:r>
            <a:endParaRPr lang="de-AT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Grafik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764530" y="348437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Major</a:t>
            </a:r>
            <a:endParaRPr lang="de-AT" sz="2400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2A29F5-FBB3-4D67-9BE0-8428A602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63" y="1234996"/>
            <a:ext cx="4695825" cy="46863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76BEEEB-E17E-40D4-B26A-A7A748E4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85" y="3788892"/>
            <a:ext cx="6281873" cy="5248622"/>
          </a:xfrm>
        </p:spPr>
        <p:txBody>
          <a:bodyPr>
            <a:normAutofit/>
          </a:bodyPr>
          <a:lstStyle/>
          <a:p>
            <a:r>
              <a:rPr lang="en-US" sz="2800" dirty="0"/>
              <a:t>(Von Star Wars)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55642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CF0BB-817D-4284-ACAD-BD20B905D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r="12094" b="34966"/>
          <a:stretch/>
        </p:blipFill>
        <p:spPr>
          <a:xfrm rot="16200000">
            <a:off x="2441705" y="2093632"/>
            <a:ext cx="6858000" cy="2670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941FD-8845-425F-ADFA-FA76F748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3" y="1181474"/>
            <a:ext cx="3721127" cy="202368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437AD5C-8061-459E-A3FE-FE457623E516}"/>
              </a:ext>
            </a:extLst>
          </p:cNvPr>
          <p:cNvSpPr/>
          <p:nvPr/>
        </p:nvSpPr>
        <p:spPr>
          <a:xfrm rot="9452763" flipH="1">
            <a:off x="2742957" y="1223756"/>
            <a:ext cx="2913482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17A7-D0F4-4CF4-8C78-41FDA3FF1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33"/>
          <a:stretch/>
        </p:blipFill>
        <p:spPr>
          <a:xfrm>
            <a:off x="8397798" y="123211"/>
            <a:ext cx="2733857" cy="31639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C7AEABF-7888-43D3-BC5C-C3F5ADDB31C2}"/>
              </a:ext>
            </a:extLst>
          </p:cNvPr>
          <p:cNvSpPr/>
          <p:nvPr/>
        </p:nvSpPr>
        <p:spPr>
          <a:xfrm rot="666681" flipH="1">
            <a:off x="6618272" y="488254"/>
            <a:ext cx="2191996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CE9B-DBCA-42B5-A657-0779B391BBAB}"/>
              </a:ext>
            </a:extLst>
          </p:cNvPr>
          <p:cNvSpPr/>
          <p:nvPr/>
        </p:nvSpPr>
        <p:spPr>
          <a:xfrm>
            <a:off x="1573128" y="3205162"/>
            <a:ext cx="1421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Augen</a:t>
            </a:r>
            <a:endParaRPr lang="de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B9D74-EC60-446B-896C-6F6525B126F5}"/>
              </a:ext>
            </a:extLst>
          </p:cNvPr>
          <p:cNvSpPr/>
          <p:nvPr/>
        </p:nvSpPr>
        <p:spPr>
          <a:xfrm>
            <a:off x="9115958" y="3280646"/>
            <a:ext cx="1297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Haare</a:t>
            </a:r>
            <a:endParaRPr lang="de-A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B85C62A-AAA8-4BA9-BBD5-48A13A39BC6F}"/>
              </a:ext>
            </a:extLst>
          </p:cNvPr>
          <p:cNvSpPr/>
          <p:nvPr/>
        </p:nvSpPr>
        <p:spPr>
          <a:xfrm rot="8338762" flipH="1">
            <a:off x="3492476" y="2864139"/>
            <a:ext cx="2913482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16235-FDF6-459B-AB22-8292FC4AAFAB}"/>
              </a:ext>
            </a:extLst>
          </p:cNvPr>
          <p:cNvSpPr/>
          <p:nvPr/>
        </p:nvSpPr>
        <p:spPr>
          <a:xfrm>
            <a:off x="2712789" y="4085707"/>
            <a:ext cx="10470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Haut</a:t>
            </a:r>
            <a:endParaRPr lang="de-A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8B633B-3512-4E99-9C71-E13248D52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4" b="55612"/>
          <a:stretch/>
        </p:blipFill>
        <p:spPr>
          <a:xfrm>
            <a:off x="7593226" y="4171347"/>
            <a:ext cx="4088463" cy="211500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31AF54-578C-4275-BF88-EBE1F08D6377}"/>
              </a:ext>
            </a:extLst>
          </p:cNvPr>
          <p:cNvSpPr/>
          <p:nvPr/>
        </p:nvSpPr>
        <p:spPr>
          <a:xfrm rot="666681" flipH="1">
            <a:off x="5990400" y="4887828"/>
            <a:ext cx="2191996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2C246-771B-4F83-B392-DA4A6F20A94F}"/>
              </a:ext>
            </a:extLst>
          </p:cNvPr>
          <p:cNvSpPr/>
          <p:nvPr/>
        </p:nvSpPr>
        <p:spPr>
          <a:xfrm>
            <a:off x="8855444" y="6273225"/>
            <a:ext cx="1760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Gewand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1818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CF0BB-817D-4284-ACAD-BD20B905D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r="12094" b="34966"/>
          <a:stretch/>
        </p:blipFill>
        <p:spPr>
          <a:xfrm rot="16200000">
            <a:off x="2441705" y="2093632"/>
            <a:ext cx="6858000" cy="267073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B85C62A-AAA8-4BA9-BBD5-48A13A39BC6F}"/>
              </a:ext>
            </a:extLst>
          </p:cNvPr>
          <p:cNvSpPr/>
          <p:nvPr/>
        </p:nvSpPr>
        <p:spPr>
          <a:xfrm rot="8631884" flipH="1">
            <a:off x="3592041" y="2946187"/>
            <a:ext cx="3186517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16235-FDF6-459B-AB22-8292FC4AAFAB}"/>
              </a:ext>
            </a:extLst>
          </p:cNvPr>
          <p:cNvSpPr/>
          <p:nvPr/>
        </p:nvSpPr>
        <p:spPr>
          <a:xfrm>
            <a:off x="1470346" y="3962488"/>
            <a:ext cx="2309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Zu </a:t>
            </a:r>
            <a:r>
              <a:rPr lang="en-US" sz="3200" dirty="0" err="1"/>
              <a:t>reflektiv</a:t>
            </a:r>
            <a:endParaRPr lang="en-US" sz="3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31AF54-578C-4275-BF88-EBE1F08D6377}"/>
              </a:ext>
            </a:extLst>
          </p:cNvPr>
          <p:cNvSpPr/>
          <p:nvPr/>
        </p:nvSpPr>
        <p:spPr>
          <a:xfrm rot="666681" flipH="1">
            <a:off x="6858485" y="4972266"/>
            <a:ext cx="1315697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2C246-771B-4F83-B392-DA4A6F20A94F}"/>
              </a:ext>
            </a:extLst>
          </p:cNvPr>
          <p:cNvSpPr/>
          <p:nvPr/>
        </p:nvSpPr>
        <p:spPr>
          <a:xfrm>
            <a:off x="8222123" y="5104697"/>
            <a:ext cx="1787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Schatten</a:t>
            </a:r>
            <a:endParaRPr lang="de-AT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97B67E-1988-498C-992C-3A33528A885D}"/>
              </a:ext>
            </a:extLst>
          </p:cNvPr>
          <p:cNvSpPr/>
          <p:nvPr/>
        </p:nvSpPr>
        <p:spPr>
          <a:xfrm rot="10395567" flipH="1">
            <a:off x="3056827" y="1019448"/>
            <a:ext cx="2285145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78544-A203-41BA-A443-311BFCABEDA3}"/>
              </a:ext>
            </a:extLst>
          </p:cNvPr>
          <p:cNvSpPr/>
          <p:nvPr/>
        </p:nvSpPr>
        <p:spPr>
          <a:xfrm>
            <a:off x="908615" y="1294637"/>
            <a:ext cx="20335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Backface</a:t>
            </a:r>
            <a:r>
              <a:rPr lang="en-US" sz="3200" dirty="0"/>
              <a:t>-</a:t>
            </a:r>
          </a:p>
          <a:p>
            <a:r>
              <a:rPr lang="en-US" sz="3200" dirty="0"/>
              <a:t>culling</a:t>
            </a:r>
            <a:endParaRPr lang="de-AT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4AEEC6C-DFBD-48BC-9905-16E1D400D508}"/>
              </a:ext>
            </a:extLst>
          </p:cNvPr>
          <p:cNvSpPr/>
          <p:nvPr/>
        </p:nvSpPr>
        <p:spPr>
          <a:xfrm rot="666681" flipH="1">
            <a:off x="6145676" y="642172"/>
            <a:ext cx="1491564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CB3798-0477-4A93-BE5F-B4B23877C7CA}"/>
              </a:ext>
            </a:extLst>
          </p:cNvPr>
          <p:cNvSpPr/>
          <p:nvPr/>
        </p:nvSpPr>
        <p:spPr>
          <a:xfrm>
            <a:off x="7822877" y="775696"/>
            <a:ext cx="3437544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/>
              <a:t>Textur-Auflösung</a:t>
            </a:r>
          </a:p>
          <a:p>
            <a:endParaRPr lang="de-DE" sz="3200" dirty="0"/>
          </a:p>
          <a:p>
            <a:endParaRPr lang="de-D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83E972-412C-4F00-A76C-B37A0DCF5118}"/>
              </a:ext>
            </a:extLst>
          </p:cNvPr>
          <p:cNvSpPr/>
          <p:nvPr/>
        </p:nvSpPr>
        <p:spPr>
          <a:xfrm rot="10298146" flipH="1">
            <a:off x="2198580" y="5056060"/>
            <a:ext cx="2387802" cy="6820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B32572-BB1E-4118-88DC-51893674A116}"/>
              </a:ext>
            </a:extLst>
          </p:cNvPr>
          <p:cNvSpPr/>
          <p:nvPr/>
        </p:nvSpPr>
        <p:spPr>
          <a:xfrm>
            <a:off x="569812" y="5368474"/>
            <a:ext cx="1590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Zu </a:t>
            </a:r>
            <a:r>
              <a:rPr lang="en-US" sz="3200" dirty="0" err="1"/>
              <a:t>glatt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074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Leon &amp; </a:t>
            </a:r>
            <a:r>
              <a:rPr lang="en-US" sz="4800" dirty="0" err="1"/>
              <a:t>LeoBot</a:t>
            </a:r>
            <a:endParaRPr lang="de-AT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Modellierung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650846" y="348437"/>
            <a:ext cx="1239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Critical</a:t>
            </a:r>
            <a:endParaRPr lang="de-AT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BF857-DA66-4429-BB6A-9F233D5F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CE86A-458A-4808-ADAE-CF7DA486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54" y="803187"/>
            <a:ext cx="3396981" cy="4561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7A49F-E2A2-4F5D-AB9F-7C05459D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411" y="747975"/>
            <a:ext cx="2767032" cy="478521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0B732-A650-4EFA-BD04-BC892C50855F}"/>
              </a:ext>
            </a:extLst>
          </p:cNvPr>
          <p:cNvSpPr txBox="1">
            <a:spLocks/>
          </p:cNvSpPr>
          <p:nvPr/>
        </p:nvSpPr>
        <p:spPr>
          <a:xfrm>
            <a:off x="5517542" y="3591462"/>
            <a:ext cx="6281873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Weitere</a:t>
            </a:r>
            <a:r>
              <a:rPr lang="en-US" sz="2800" dirty="0"/>
              <a:t> Option:</a:t>
            </a:r>
          </a:p>
          <a:p>
            <a:pPr lvl="1"/>
            <a:r>
              <a:rPr lang="en-US" sz="2600" dirty="0"/>
              <a:t>Anime (</a:t>
            </a:r>
            <a:r>
              <a:rPr lang="en-US" sz="2600" dirty="0" err="1"/>
              <a:t>Physik</a:t>
            </a:r>
            <a:r>
              <a:rPr lang="en-US" sz="2600" dirty="0"/>
              <a:t> </a:t>
            </a:r>
            <a:r>
              <a:rPr lang="en-US" sz="2600" dirty="0" err="1"/>
              <a:t>Folie</a:t>
            </a:r>
            <a:r>
              <a:rPr lang="en-US" sz="2600" dirty="0"/>
              <a:t>)</a:t>
            </a:r>
            <a:endParaRPr lang="de-AT" sz="2600" dirty="0"/>
          </a:p>
        </p:txBody>
      </p:sp>
    </p:spTree>
    <p:extLst>
      <p:ext uri="{BB962C8B-B14F-4D97-AF65-F5344CB8AC3E}">
        <p14:creationId xmlns:p14="http://schemas.microsoft.com/office/powerpoint/2010/main" val="426411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Objekte</a:t>
            </a:r>
            <a:endParaRPr lang="de-AT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Modellierung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655527" y="348437"/>
            <a:ext cx="1229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Normal</a:t>
            </a:r>
            <a:endParaRPr lang="de-AT" sz="2400" dirty="0">
              <a:solidFill>
                <a:schemeClr val="accent4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0B732-A650-4EFA-BD04-BC892C50855F}"/>
              </a:ext>
            </a:extLst>
          </p:cNvPr>
          <p:cNvSpPr txBox="1">
            <a:spLocks/>
          </p:cNvSpPr>
          <p:nvPr/>
        </p:nvSpPr>
        <p:spPr>
          <a:xfrm>
            <a:off x="5326250" y="3270042"/>
            <a:ext cx="6281873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Sofa</a:t>
            </a:r>
          </a:p>
          <a:p>
            <a:r>
              <a:rPr lang="en-US" sz="2800" dirty="0"/>
              <a:t>Smartphone</a:t>
            </a:r>
          </a:p>
          <a:p>
            <a:r>
              <a:rPr lang="en-US" sz="2800" dirty="0"/>
              <a:t>Wetter</a:t>
            </a:r>
            <a:endParaRPr lang="de-AT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40C3-8B3C-4FB1-9E8C-CC3C3781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487" y="267458"/>
            <a:ext cx="3701155" cy="2082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9A806-FB34-4D9B-8D38-9877A6B5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191" y="987886"/>
            <a:ext cx="2495540" cy="244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1D43E-E8EA-4AF3-AB46-41733E69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498" y="3990225"/>
            <a:ext cx="1562100" cy="220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C8737-0502-48D0-A4F5-D075BF847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706" y="2581627"/>
            <a:ext cx="30384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2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4434-07F4-440F-8AF1-89A2B441D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Front-end(s)</a:t>
            </a:r>
            <a:endParaRPr lang="de-AT" sz="7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DAD5F2-31A3-45FF-87F7-FB5AE2276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027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621A4-2A69-4DB6-92E7-33128489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3" y="9662"/>
            <a:ext cx="10671509" cy="496225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010E3C1-371A-4458-B9F3-56C4A29ECF01}"/>
              </a:ext>
            </a:extLst>
          </p:cNvPr>
          <p:cNvSpPr txBox="1">
            <a:spLocks/>
          </p:cNvSpPr>
          <p:nvPr/>
        </p:nvSpPr>
        <p:spPr>
          <a:xfrm>
            <a:off x="1476181" y="4415398"/>
            <a:ext cx="8679915" cy="1748729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err="1">
                <a:solidFill>
                  <a:schemeClr val="accent1">
                    <a:lumMod val="75000"/>
                  </a:schemeClr>
                </a:solidFill>
              </a:rPr>
              <a:t>PlayCanvas</a:t>
            </a:r>
            <a:r>
              <a:rPr lang="en-US" sz="8800" dirty="0">
                <a:solidFill>
                  <a:schemeClr val="accent1">
                    <a:lumMod val="75000"/>
                  </a:schemeClr>
                </a:solidFill>
              </a:rPr>
              <a:t> - Web</a:t>
            </a:r>
            <a:endParaRPr lang="de-AT" sz="8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4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4000"/>
                <a:lumMod val="1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C244A1F-7C11-45E7-AB98-65851A650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1348"/>
            <a:ext cx="12192000" cy="5600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010E3C1-371A-4458-B9F3-56C4A29ECF01}"/>
              </a:ext>
            </a:extLst>
          </p:cNvPr>
          <p:cNvSpPr txBox="1">
            <a:spLocks/>
          </p:cNvSpPr>
          <p:nvPr/>
        </p:nvSpPr>
        <p:spPr>
          <a:xfrm>
            <a:off x="1476181" y="4415398"/>
            <a:ext cx="8679915" cy="1748729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2500"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err="1">
                <a:solidFill>
                  <a:schemeClr val="accent1">
                    <a:lumMod val="75000"/>
                  </a:schemeClr>
                </a:solidFill>
              </a:rPr>
              <a:t>FlaxEngine</a:t>
            </a:r>
            <a:r>
              <a:rPr lang="en-US" sz="8800" dirty="0">
                <a:solidFill>
                  <a:schemeClr val="accent1">
                    <a:lumMod val="75000"/>
                  </a:schemeClr>
                </a:solidFill>
              </a:rPr>
              <a:t> - Desktop</a:t>
            </a:r>
            <a:endParaRPr lang="de-AT" sz="8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4FB68E4-52DC-4559-8F71-4616D276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95" y="-10799"/>
            <a:ext cx="9231449" cy="49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9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FF91-342C-49C3-9CE4-D2F6EF74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Quellen</a:t>
            </a:r>
            <a:endParaRPr lang="de-A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85FE-2AC4-4377-9465-C20503AD1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000" dirty="0">
                <a:hlinkClick r:id="rId2"/>
              </a:rPr>
              <a:t>https://www.mixamo.com/</a:t>
            </a:r>
            <a:endParaRPr lang="de-AT" sz="2000" dirty="0">
              <a:hlinkClick r:id="rId3"/>
            </a:endParaRPr>
          </a:p>
          <a:p>
            <a:r>
              <a:rPr lang="de-AT" sz="2000" dirty="0">
                <a:hlinkClick r:id="rId3"/>
              </a:rPr>
              <a:t>https://www.youtube.com/watch?v=S8xwec1Pj9k</a:t>
            </a:r>
          </a:p>
          <a:p>
            <a:r>
              <a:rPr lang="de-AT" sz="2000" dirty="0">
                <a:hlinkClick r:id="rId3"/>
              </a:rPr>
              <a:t>https://www.youtube.com/watch?v=6Ph_JNP-OUI</a:t>
            </a:r>
            <a:endParaRPr lang="de-AT" sz="2000" dirty="0"/>
          </a:p>
          <a:p>
            <a:r>
              <a:rPr lang="de-AT" sz="2000" dirty="0">
                <a:hlinkClick r:id="rId4"/>
              </a:rPr>
              <a:t>https://sketchfab.com/models/801d2a245e4a4405a0c2152b35b5e486</a:t>
            </a:r>
            <a:endParaRPr lang="de-AT" sz="2000" dirty="0"/>
          </a:p>
          <a:p>
            <a:r>
              <a:rPr lang="de-AT" sz="2000" dirty="0">
                <a:hlinkClick r:id="rId5"/>
              </a:rPr>
              <a:t>https://sketchfab.com/search?features=downloadable&amp;q=sofa&amp;sort_by=-pertinence&amp;type=models</a:t>
            </a:r>
            <a:endParaRPr lang="de-AT" sz="2000" dirty="0"/>
          </a:p>
          <a:p>
            <a:r>
              <a:rPr lang="de-AT" sz="2000" dirty="0">
                <a:hlinkClick r:id="rId6"/>
              </a:rPr>
              <a:t>https://playcanvas.com/editor/scene/659092</a:t>
            </a:r>
            <a:endParaRPr lang="de-AT" sz="2000" dirty="0"/>
          </a:p>
          <a:p>
            <a:r>
              <a:rPr lang="de-AT" sz="2000" dirty="0">
                <a:hlinkClick r:id="rId7"/>
              </a:rPr>
              <a:t>http://flaxengine.com/</a:t>
            </a:r>
            <a:endParaRPr lang="de-AT" sz="2000" dirty="0"/>
          </a:p>
          <a:p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414830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355B-7848-4EC8-8C64-C5DC730D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Leonie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AE553-AD7D-4AE1-B979-F4BB148B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36FC0-70E5-465C-8CFA-9C6334394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96" r="12094" b="34966"/>
          <a:stretch/>
        </p:blipFill>
        <p:spPr>
          <a:xfrm rot="16200000">
            <a:off x="4811911" y="2075160"/>
            <a:ext cx="6857999" cy="27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1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840B-38E8-44E1-8FA3-0C596C46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Aufteilung</a:t>
            </a:r>
            <a:endParaRPr lang="de-A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CB989-790B-4805-AAC9-E8AAAA22C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Animationen</a:t>
            </a:r>
            <a:endParaRPr lang="en-US" sz="2800" dirty="0"/>
          </a:p>
          <a:p>
            <a:pPr lvl="1"/>
            <a:r>
              <a:rPr lang="en-US" sz="2200" dirty="0" err="1"/>
              <a:t>z.B</a:t>
            </a:r>
            <a:r>
              <a:rPr lang="en-US" sz="2200" dirty="0"/>
              <a:t>. </a:t>
            </a:r>
            <a:r>
              <a:rPr lang="en-US" sz="2200" dirty="0" err="1"/>
              <a:t>Gesichtsanimationen</a:t>
            </a:r>
            <a:endParaRPr lang="en-US" sz="2200" dirty="0"/>
          </a:p>
          <a:p>
            <a:r>
              <a:rPr lang="en-US" sz="2800" dirty="0" err="1"/>
              <a:t>Grafik</a:t>
            </a:r>
            <a:endParaRPr lang="en-US" sz="2800" dirty="0"/>
          </a:p>
          <a:p>
            <a:pPr lvl="1"/>
            <a:r>
              <a:rPr lang="en-US" sz="2200" dirty="0" err="1"/>
              <a:t>z.B</a:t>
            </a:r>
            <a:r>
              <a:rPr lang="en-US" sz="2200" dirty="0"/>
              <a:t>. </a:t>
            </a:r>
            <a:r>
              <a:rPr lang="en-US" sz="2200" dirty="0" err="1"/>
              <a:t>Realistisch</a:t>
            </a:r>
            <a:r>
              <a:rPr lang="en-US" sz="2200" dirty="0"/>
              <a:t> </a:t>
            </a:r>
            <a:r>
              <a:rPr lang="en-US" sz="2200" dirty="0" err="1"/>
              <a:t>aussehende</a:t>
            </a:r>
            <a:r>
              <a:rPr lang="en-US" sz="2200" dirty="0"/>
              <a:t> </a:t>
            </a:r>
            <a:r>
              <a:rPr lang="en-US" sz="2200" dirty="0" err="1"/>
              <a:t>Haare</a:t>
            </a:r>
            <a:endParaRPr lang="en-US" sz="2200" dirty="0"/>
          </a:p>
          <a:p>
            <a:r>
              <a:rPr lang="en-US" sz="2800" dirty="0" err="1"/>
              <a:t>Modellierung</a:t>
            </a:r>
            <a:endParaRPr lang="en-US" sz="2800" dirty="0"/>
          </a:p>
          <a:p>
            <a:pPr lvl="1"/>
            <a:r>
              <a:rPr lang="en-US" sz="2200" dirty="0" err="1"/>
              <a:t>z.B</a:t>
            </a:r>
            <a:r>
              <a:rPr lang="en-US" sz="2200" dirty="0"/>
              <a:t>. </a:t>
            </a:r>
            <a:r>
              <a:rPr lang="en-US" sz="2200" dirty="0" err="1"/>
              <a:t>LeoBot</a:t>
            </a:r>
            <a:endParaRPr lang="en-US" sz="2200" dirty="0"/>
          </a:p>
          <a:p>
            <a:r>
              <a:rPr lang="en-US" sz="2800" dirty="0"/>
              <a:t>Front-end</a:t>
            </a:r>
          </a:p>
          <a:p>
            <a:pPr lvl="1"/>
            <a:r>
              <a:rPr lang="en-US" sz="2200" dirty="0" err="1"/>
              <a:t>z.B</a:t>
            </a:r>
            <a:r>
              <a:rPr lang="en-US" sz="2200" dirty="0"/>
              <a:t>. </a:t>
            </a:r>
            <a:r>
              <a:rPr lang="en-US" sz="2200" dirty="0" err="1"/>
              <a:t>Webseite</a:t>
            </a:r>
            <a:r>
              <a:rPr lang="en-US" sz="2200" dirty="0"/>
              <a:t> </a:t>
            </a:r>
            <a:r>
              <a:rPr lang="en-US" sz="2200" dirty="0" err="1"/>
              <a:t>mit</a:t>
            </a:r>
            <a:r>
              <a:rPr lang="en-US" sz="2200" dirty="0"/>
              <a:t> three.js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157893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6009-4FF0-4FD9-A43B-D74C4563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Blending</a:t>
            </a:r>
            <a:endParaRPr lang="de-AT" sz="4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A3E3AC-25F3-4C13-97F2-B97BAA25E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4343" y="2463282"/>
            <a:ext cx="6697047" cy="165751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D3B88B-F3D0-4B48-A2B4-2A21634F148E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Animationen</a:t>
            </a:r>
            <a:endParaRPr lang="de-AT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4AFC9-ED45-4DA5-BDB7-EC486933DD78}"/>
              </a:ext>
            </a:extLst>
          </p:cNvPr>
          <p:cNvSpPr/>
          <p:nvPr/>
        </p:nvSpPr>
        <p:spPr>
          <a:xfrm rot="1834304">
            <a:off x="10650845" y="348437"/>
            <a:ext cx="1239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Critical</a:t>
            </a:r>
            <a:endParaRPr lang="de-AT" sz="24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AF869C-2EBA-4A48-9D89-56BA3239513A}"/>
              </a:ext>
            </a:extLst>
          </p:cNvPr>
          <p:cNvSpPr txBox="1">
            <a:spLocks/>
          </p:cNvSpPr>
          <p:nvPr/>
        </p:nvSpPr>
        <p:spPr>
          <a:xfrm>
            <a:off x="5508381" y="3129135"/>
            <a:ext cx="6281873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AT" sz="2800" dirty="0"/>
              <a:t>Übergänge</a:t>
            </a:r>
            <a:endParaRPr lang="en-US" sz="2800" dirty="0"/>
          </a:p>
          <a:p>
            <a:r>
              <a:rPr lang="en-US" sz="2800" dirty="0" err="1"/>
              <a:t>Animationen</a:t>
            </a:r>
            <a:r>
              <a:rPr lang="en-US" sz="2800" dirty="0"/>
              <a:t> </a:t>
            </a:r>
            <a:r>
              <a:rPr lang="en-US" sz="2800" dirty="0" err="1"/>
              <a:t>gleichzeitig</a:t>
            </a:r>
            <a:r>
              <a:rPr lang="en-US" sz="2800" dirty="0"/>
              <a:t> </a:t>
            </a:r>
            <a:r>
              <a:rPr lang="en-US" sz="2800" dirty="0" err="1"/>
              <a:t>abspielen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982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6009-4FF0-4FD9-A43B-D74C4563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Weitere</a:t>
            </a:r>
            <a:r>
              <a:rPr lang="en-US" sz="4800" dirty="0"/>
              <a:t> </a:t>
            </a:r>
            <a:r>
              <a:rPr lang="en-US" sz="4800" dirty="0" err="1"/>
              <a:t>Animationen</a:t>
            </a:r>
            <a:endParaRPr lang="de-AT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3B88B-F3D0-4B48-A2B4-2A21634F148E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Animationen</a:t>
            </a:r>
            <a:endParaRPr lang="de-AT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4AFC9-ED45-4DA5-BDB7-EC486933DD78}"/>
              </a:ext>
            </a:extLst>
          </p:cNvPr>
          <p:cNvSpPr/>
          <p:nvPr/>
        </p:nvSpPr>
        <p:spPr>
          <a:xfrm rot="1834304">
            <a:off x="10650845" y="348437"/>
            <a:ext cx="1239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Critical</a:t>
            </a:r>
            <a:endParaRPr lang="de-AT" sz="24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AF869C-2EBA-4A48-9D89-56BA3239513A}"/>
              </a:ext>
            </a:extLst>
          </p:cNvPr>
          <p:cNvSpPr txBox="1">
            <a:spLocks/>
          </p:cNvSpPr>
          <p:nvPr/>
        </p:nvSpPr>
        <p:spPr>
          <a:xfrm>
            <a:off x="5508381" y="3129135"/>
            <a:ext cx="6281873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Leonie </a:t>
            </a:r>
            <a:r>
              <a:rPr lang="en-US" sz="2800" dirty="0" err="1"/>
              <a:t>ist</a:t>
            </a:r>
            <a:r>
              <a:rPr lang="en-US" sz="2800" dirty="0"/>
              <a:t> </a:t>
            </a:r>
            <a:r>
              <a:rPr lang="en-US" sz="2800" dirty="0" err="1"/>
              <a:t>inaktiv</a:t>
            </a:r>
            <a:endParaRPr lang="en-US" sz="2800" dirty="0"/>
          </a:p>
          <a:p>
            <a:r>
              <a:rPr lang="en-US" sz="2800" dirty="0"/>
              <a:t>Leonie </a:t>
            </a:r>
            <a:r>
              <a:rPr lang="en-US" sz="2800" dirty="0" err="1"/>
              <a:t>sitzt</a:t>
            </a:r>
            <a:endParaRPr lang="de-AT" sz="28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06E111-5D91-4F7D-81EE-089F52A9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397" b="9668"/>
          <a:stretch/>
        </p:blipFill>
        <p:spPr>
          <a:xfrm>
            <a:off x="5400576" y="611527"/>
            <a:ext cx="5218991" cy="4194840"/>
          </a:xfrm>
        </p:spPr>
      </p:pic>
    </p:spTree>
    <p:extLst>
      <p:ext uri="{BB962C8B-B14F-4D97-AF65-F5344CB8AC3E}">
        <p14:creationId xmlns:p14="http://schemas.microsoft.com/office/powerpoint/2010/main" val="51876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Gesichts-animationen</a:t>
            </a:r>
            <a:endParaRPr lang="de-A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B2B1-836D-44A5-85BE-9D0F6BDF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381" y="3129135"/>
            <a:ext cx="6281873" cy="5248622"/>
          </a:xfrm>
        </p:spPr>
        <p:txBody>
          <a:bodyPr>
            <a:normAutofit/>
          </a:bodyPr>
          <a:lstStyle/>
          <a:p>
            <a:r>
              <a:rPr lang="en-US" sz="2800" dirty="0" err="1"/>
              <a:t>Emotionen</a:t>
            </a:r>
            <a:endParaRPr lang="en-US" sz="2800" dirty="0"/>
          </a:p>
          <a:p>
            <a:r>
              <a:rPr lang="en-US" sz="2800" dirty="0"/>
              <a:t>Lip-Sync</a:t>
            </a:r>
            <a:endParaRPr lang="de-AT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Animationen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650845" y="348437"/>
            <a:ext cx="1239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Critical</a:t>
            </a:r>
            <a:endParaRPr lang="de-AT" sz="24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AC76A-24DD-4740-BC4E-56C1B599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40" y="209562"/>
            <a:ext cx="4956066" cy="45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Physik</a:t>
            </a:r>
            <a:endParaRPr lang="de-A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B2B1-836D-44A5-85BE-9D0F6BDF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381" y="3129135"/>
            <a:ext cx="6281873" cy="5248622"/>
          </a:xfrm>
        </p:spPr>
        <p:txBody>
          <a:bodyPr>
            <a:normAutofit/>
          </a:bodyPr>
          <a:lstStyle/>
          <a:p>
            <a:r>
              <a:rPr lang="en-US" sz="2800" dirty="0" err="1"/>
              <a:t>Haare</a:t>
            </a:r>
            <a:endParaRPr lang="en-US" sz="2800" dirty="0"/>
          </a:p>
          <a:p>
            <a:r>
              <a:rPr lang="en-US" sz="2800" dirty="0" err="1"/>
              <a:t>Gewand</a:t>
            </a:r>
            <a:endParaRPr lang="de-AT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Animationen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764530" y="348437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Major</a:t>
            </a:r>
            <a:endParaRPr lang="de-AT" sz="24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C294E-E63F-4EE2-BF3D-1DCEC4F0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94" y="222634"/>
            <a:ext cx="4178269" cy="50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Physik</a:t>
            </a:r>
            <a:endParaRPr lang="de-A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B2B1-836D-44A5-85BE-9D0F6BDF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381" y="3129135"/>
            <a:ext cx="6281873" cy="5248622"/>
          </a:xfrm>
        </p:spPr>
        <p:txBody>
          <a:bodyPr>
            <a:normAutofit/>
          </a:bodyPr>
          <a:lstStyle/>
          <a:p>
            <a:r>
              <a:rPr lang="en-US" sz="2800" dirty="0" err="1"/>
              <a:t>Haare</a:t>
            </a:r>
            <a:endParaRPr lang="en-US" sz="2800" dirty="0"/>
          </a:p>
          <a:p>
            <a:r>
              <a:rPr lang="en-US" sz="2800" dirty="0" err="1"/>
              <a:t>Gewand</a:t>
            </a:r>
            <a:endParaRPr lang="de-AT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Animationen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764530" y="348437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Major</a:t>
            </a:r>
            <a:endParaRPr lang="de-AT" sz="24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3127E-742A-4715-ACCF-7FCD96DD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94" y="219539"/>
            <a:ext cx="4178269" cy="50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9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D771-1F4B-4E4C-BD19-3CC679C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Inverse Kinematics</a:t>
            </a:r>
            <a:endParaRPr lang="de-AT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B2B1-836D-44A5-85BE-9D0F6BDF8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381" y="3129135"/>
            <a:ext cx="6281873" cy="5248622"/>
          </a:xfrm>
        </p:spPr>
        <p:txBody>
          <a:bodyPr>
            <a:normAutofit/>
          </a:bodyPr>
          <a:lstStyle/>
          <a:p>
            <a:r>
              <a:rPr lang="en-US" sz="2800" dirty="0"/>
              <a:t>Leonie </a:t>
            </a:r>
            <a:r>
              <a:rPr lang="en-US" sz="2800" dirty="0" err="1"/>
              <a:t>zeigt</a:t>
            </a:r>
            <a:r>
              <a:rPr lang="en-US" sz="2800" dirty="0"/>
              <a:t> in </a:t>
            </a:r>
            <a:r>
              <a:rPr lang="en-US" sz="2800" dirty="0" err="1"/>
              <a:t>eine</a:t>
            </a:r>
            <a:r>
              <a:rPr lang="en-US" sz="2800" dirty="0"/>
              <a:t> </a:t>
            </a:r>
            <a:r>
              <a:rPr lang="en-US" sz="2800" dirty="0" err="1"/>
              <a:t>Richtung</a:t>
            </a:r>
            <a:endParaRPr lang="de-AT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D1691-87D8-49A8-9A7E-E54133E2077F}"/>
              </a:ext>
            </a:extLst>
          </p:cNvPr>
          <p:cNvSpPr/>
          <p:nvPr/>
        </p:nvSpPr>
        <p:spPr>
          <a:xfrm>
            <a:off x="816746" y="1717375"/>
            <a:ext cx="3648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Animationen</a:t>
            </a:r>
            <a:endParaRPr lang="de-AT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AE512-B60D-4389-B4C9-1A98D0EE0267}"/>
              </a:ext>
            </a:extLst>
          </p:cNvPr>
          <p:cNvSpPr/>
          <p:nvPr/>
        </p:nvSpPr>
        <p:spPr>
          <a:xfrm rot="1834304">
            <a:off x="10764530" y="348437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Major</a:t>
            </a:r>
            <a:endParaRPr lang="de-AT" sz="24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7B553-4E5B-492A-BEAF-EA07D0C78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564" y="24531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2177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238</Words>
  <Application>Microsoft Office PowerPoint</Application>
  <PresentationFormat>Widescreen</PresentationFormat>
  <Paragraphs>89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Rockwell</vt:lpstr>
      <vt:lpstr>Wingdings</vt:lpstr>
      <vt:lpstr>Atlas</vt:lpstr>
      <vt:lpstr>Leonie – Backlog/Plan</vt:lpstr>
      <vt:lpstr>Leonie</vt:lpstr>
      <vt:lpstr>Aufteilung</vt:lpstr>
      <vt:lpstr>Blending</vt:lpstr>
      <vt:lpstr>Weitere Animationen</vt:lpstr>
      <vt:lpstr>Gesichts-animationen</vt:lpstr>
      <vt:lpstr>Physik</vt:lpstr>
      <vt:lpstr>Physik</vt:lpstr>
      <vt:lpstr>Inverse Kinematics</vt:lpstr>
      <vt:lpstr>Realismus</vt:lpstr>
      <vt:lpstr>PowerPoint Presentation</vt:lpstr>
      <vt:lpstr>PowerPoint Presentation</vt:lpstr>
      <vt:lpstr>Leon &amp; LeoBot</vt:lpstr>
      <vt:lpstr>Objekte</vt:lpstr>
      <vt:lpstr>Front-end(s)</vt:lpstr>
      <vt:lpstr>PowerPoint Presentation</vt:lpstr>
      <vt:lpstr>PowerPoint Presentation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Leonie – Backlog/Plan</dc:title>
  <dc:creator>1CHIF Brandmair Stefan 1516</dc:creator>
  <cp:lastModifiedBy>1CHIF Brandmair Stefan 1516</cp:lastModifiedBy>
  <cp:revision>49</cp:revision>
  <dcterms:created xsi:type="dcterms:W3CDTF">2018-11-04T18:01:43Z</dcterms:created>
  <dcterms:modified xsi:type="dcterms:W3CDTF">2018-11-05T09:07:36Z</dcterms:modified>
</cp:coreProperties>
</file>